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86" r:id="rId2"/>
    <p:sldId id="285" r:id="rId3"/>
    <p:sldId id="284" r:id="rId4"/>
    <p:sldId id="289" r:id="rId5"/>
    <p:sldId id="288" r:id="rId6"/>
    <p:sldId id="290" r:id="rId7"/>
    <p:sldId id="294" r:id="rId8"/>
    <p:sldId id="291" r:id="rId9"/>
    <p:sldId id="293" r:id="rId10"/>
    <p:sldId id="295" r:id="rId11"/>
    <p:sldId id="296" r:id="rId12"/>
    <p:sldId id="297" r:id="rId13"/>
    <p:sldId id="298" r:id="rId14"/>
    <p:sldId id="299" r:id="rId1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110BD9D-BFCA-34CA-8786-2594FB44A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90" y="394282"/>
            <a:ext cx="3954647" cy="56321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EBFA84-2EEC-3C59-68D1-9B6EDE265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09" b="59421"/>
          <a:stretch/>
        </p:blipFill>
        <p:spPr>
          <a:xfrm>
            <a:off x="785930" y="1403210"/>
            <a:ext cx="3878349" cy="2782896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7BF27F-DF27-9D1C-95C9-532E2DCE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01" y="4269819"/>
            <a:ext cx="3548543" cy="23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5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974D947-49C8-04A8-CE8B-3DA9A4E82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21" y="1006679"/>
            <a:ext cx="4461578" cy="484464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987C43-9BDD-1639-AE5D-4C9FC8E4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26" y="1403210"/>
            <a:ext cx="4057650" cy="485775"/>
          </a:xfrm>
          <a:prstGeom prst="rect">
            <a:avLst/>
          </a:prstGeom>
        </p:spPr>
      </p:pic>
      <p:pic>
        <p:nvPicPr>
          <p:cNvPr id="10" name="Grafik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29077CDB-3C19-397C-E536-328E5A51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" y="1902136"/>
            <a:ext cx="5126304" cy="3412006"/>
          </a:xfrm>
          <a:prstGeom prst="rect">
            <a:avLst/>
          </a:prstGeom>
        </p:spPr>
      </p:pic>
      <p:pic>
        <p:nvPicPr>
          <p:cNvPr id="11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EB877DBA-4F57-D675-57E5-9CB732C5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4" y="5454790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0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9C67AF-7AFD-39AD-9923-8F28E9915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 b="1916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9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Person, Bekleidung enthält.&#10;&#10;Automatisch generierte Beschreibung">
            <a:extLst>
              <a:ext uri="{FF2B5EF4-FFF2-40B4-BE49-F238E27FC236}">
                <a16:creationId xmlns:a16="http://schemas.microsoft.com/office/drawing/2014/main" id="{BCDCDF74-AA8D-9A61-9768-10FF3F020B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7B43F81B-C95D-8BB5-0A45-01302F45AE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r="3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tehend, Tänzer, angezogen enthält.&#10;&#10;Automatisch generierte Beschreibung">
            <a:extLst>
              <a:ext uri="{FF2B5EF4-FFF2-40B4-BE49-F238E27FC236}">
                <a16:creationId xmlns:a16="http://schemas.microsoft.com/office/drawing/2014/main" id="{B1AF3ABD-F32E-547C-E784-52F4B0A0C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Galerie enthält.&#10;&#10;Automatisch generierte Beschreibung">
            <a:extLst>
              <a:ext uri="{FF2B5EF4-FFF2-40B4-BE49-F238E27FC236}">
                <a16:creationId xmlns:a16="http://schemas.microsoft.com/office/drawing/2014/main" id="{1B8F1367-A8FA-2631-A7FC-272A1D1BD6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959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Mann, männlich enthält.&#10;&#10;Automatisch generierte Beschreibung">
            <a:extLst>
              <a:ext uri="{FF2B5EF4-FFF2-40B4-BE49-F238E27FC236}">
                <a16:creationId xmlns:a16="http://schemas.microsoft.com/office/drawing/2014/main" id="{ACA8E325-B683-BBC5-3875-45A67872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F3DBE34-4650-4EFC-0EB7-2C981B079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260F4FA-F142-25BE-325D-517FBB09CE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8452BD-32E8-87B9-1CA1-2063FBF351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lb, drinnen enthält.&#10;&#10;Automatisch generierte Beschreibung">
            <a:extLst>
              <a:ext uri="{FF2B5EF4-FFF2-40B4-BE49-F238E27FC236}">
                <a16:creationId xmlns:a16="http://schemas.microsoft.com/office/drawing/2014/main" id="{0CA18E8B-7AD4-14B0-B238-FF53B3FAD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3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477493-F243-8D2C-4808-1DA4BEB09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r="-1" b="-1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7" name="Grafik 6" descr="Ein Bild, das dunkel, Kamin enthält.&#10;&#10;Automatisch generierte Beschreibung">
            <a:extLst>
              <a:ext uri="{FF2B5EF4-FFF2-40B4-BE49-F238E27FC236}">
                <a16:creationId xmlns:a16="http://schemas.microsoft.com/office/drawing/2014/main" id="{32EAE7B6-ACEE-24FA-9886-372A6DC5E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9" name="Grafik 8" descr="Ein Bild, das Gebäude, Kamin enthält.&#10;&#10;Automatisch generierte Beschreibung">
            <a:extLst>
              <a:ext uri="{FF2B5EF4-FFF2-40B4-BE49-F238E27FC236}">
                <a16:creationId xmlns:a16="http://schemas.microsoft.com/office/drawing/2014/main" id="{725C64DF-66EB-0D9E-6FA8-C05AFB3FA3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7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35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Gebäude, Person, draußen enthält.&#10;&#10;Automatisch generierte Beschreibung">
            <a:extLst>
              <a:ext uri="{FF2B5EF4-FFF2-40B4-BE49-F238E27FC236}">
                <a16:creationId xmlns:a16="http://schemas.microsoft.com/office/drawing/2014/main" id="{51478679-A5A7-D5C8-0266-6A0CD9B656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" b="2"/>
          <a:stretch/>
        </p:blipFill>
        <p:spPr>
          <a:xfrm>
            <a:off x="161475" y="171717"/>
            <a:ext cx="4715835" cy="3167426"/>
          </a:xfrm>
          <a:prstGeom prst="rect">
            <a:avLst/>
          </a:prstGeom>
        </p:spPr>
      </p:pic>
      <p:pic>
        <p:nvPicPr>
          <p:cNvPr id="7" name="Grafik 6" descr="Ein Bild, das Text, Person, Menge enthält.&#10;&#10;Automatisch generierte Beschreibung">
            <a:extLst>
              <a:ext uri="{FF2B5EF4-FFF2-40B4-BE49-F238E27FC236}">
                <a16:creationId xmlns:a16="http://schemas.microsoft.com/office/drawing/2014/main" id="{BB3908AD-D8F1-9640-F534-8E08DAD06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5033740" y="171717"/>
            <a:ext cx="4710780" cy="3167426"/>
          </a:xfrm>
          <a:prstGeom prst="rect">
            <a:avLst/>
          </a:pr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542C785-F07E-F70E-C678-7CA224C66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5" r="3" b="4"/>
          <a:stretch/>
        </p:blipFill>
        <p:spPr>
          <a:xfrm>
            <a:off x="161475" y="3510858"/>
            <a:ext cx="4715835" cy="2789948"/>
          </a:xfrm>
          <a:prstGeom prst="rect">
            <a:avLst/>
          </a:prstGeom>
        </p:spPr>
      </p:pic>
      <p:pic>
        <p:nvPicPr>
          <p:cNvPr id="9" name="Grafik 8" descr="Ein Bild, das Person, Nacht, Menge enthält.&#10;&#10;Automatisch generierte Beschreibung">
            <a:extLst>
              <a:ext uri="{FF2B5EF4-FFF2-40B4-BE49-F238E27FC236}">
                <a16:creationId xmlns:a16="http://schemas.microsoft.com/office/drawing/2014/main" id="{A0C14FBB-B980-05F2-F40A-5B3211A226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" b="9443"/>
          <a:stretch/>
        </p:blipFill>
        <p:spPr>
          <a:xfrm>
            <a:off x="5033739" y="3510858"/>
            <a:ext cx="4710780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D0C5BDB-7157-E380-EF6D-84B17B70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58" y="729841"/>
            <a:ext cx="4178052" cy="55158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1A6BD-D7C8-7BE3-9831-2A20117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78" y="1403210"/>
            <a:ext cx="2348088" cy="843082"/>
          </a:xfrm>
          <a:prstGeom prst="rect">
            <a:avLst/>
          </a:prstGeom>
        </p:spPr>
      </p:pic>
      <p:pic>
        <p:nvPicPr>
          <p:cNvPr id="10" name="Grafik 9" descr="Ein Bild, das Text, Mann, Person, dunkel enthält.&#10;&#10;Automatisch generierte Beschreibung">
            <a:extLst>
              <a:ext uri="{FF2B5EF4-FFF2-40B4-BE49-F238E27FC236}">
                <a16:creationId xmlns:a16="http://schemas.microsoft.com/office/drawing/2014/main" id="{9DEB8DE1-7F0E-9744-59CB-2D9430954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2" y="2246292"/>
            <a:ext cx="2920094" cy="4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8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C458F30-BB77-6DAB-B361-43E14BA42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0" r="2" b="405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06744B6-D5D3-C391-B8EB-6703619EC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Person, Tänzer, Gruppe, Menge enthält.&#10;&#10;Automatisch generierte Beschreibung">
            <a:extLst>
              <a:ext uri="{FF2B5EF4-FFF2-40B4-BE49-F238E27FC236}">
                <a16:creationId xmlns:a16="http://schemas.microsoft.com/office/drawing/2014/main" id="{E87223CC-1CB0-003A-BF98-2DD18A43E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48D916A-1AA5-CB60-6738-34EE63D30D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8" r="2" b="174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688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drinnen, Menge, gedrängt enthält.&#10;&#10;Automatisch generierte Beschreibung">
            <a:extLst>
              <a:ext uri="{FF2B5EF4-FFF2-40B4-BE49-F238E27FC236}">
                <a16:creationId xmlns:a16="http://schemas.microsoft.com/office/drawing/2014/main" id="{4043F382-C2DA-7413-F4B1-700F2FF7A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7" r="24089" b="1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AFA6C90-DC4A-75FB-6AE5-D33E78E8E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" b="3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14338" name="Picture 2" descr="La Traviata">
            <a:extLst>
              <a:ext uri="{FF2B5EF4-FFF2-40B4-BE49-F238E27FC236}">
                <a16:creationId xmlns:a16="http://schemas.microsoft.com/office/drawing/2014/main" id="{6114E2EC-3ED3-46B3-8EA3-F970A6B83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0" r="3" b="2568"/>
          <a:stretch/>
        </p:blipFill>
        <p:spPr bwMode="auto">
          <a:xfrm>
            <a:off x="5035004" y="3514856"/>
            <a:ext cx="4701439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58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A593BC9-485E-AF82-E1BC-79AC5F93F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83" y="1670756"/>
            <a:ext cx="3854478" cy="476759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C7946DC-1E03-3F78-0273-03A0BE084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62" y="528506"/>
            <a:ext cx="4600245" cy="5800987"/>
          </a:xfrm>
          <a:prstGeom prst="rect">
            <a:avLst/>
          </a:prstGeom>
        </p:spPr>
      </p:pic>
      <p:pic>
        <p:nvPicPr>
          <p:cNvPr id="9" name="Grafik 8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93FBF257-0823-E0B5-719D-73297B820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2891821"/>
            <a:ext cx="4952999" cy="3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6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8C7FDCB-1A2A-B6E0-1BFB-AF6ED395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1" r="-3" b="-3"/>
          <a:stretch/>
        </p:blipFill>
        <p:spPr>
          <a:xfrm>
            <a:off x="521036" y="643467"/>
            <a:ext cx="3260579" cy="27025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78E507-8BF1-990A-5774-78C7699D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7" r="10526" b="-5"/>
          <a:stretch/>
        </p:blipFill>
        <p:spPr>
          <a:xfrm>
            <a:off x="522816" y="3509433"/>
            <a:ext cx="3258800" cy="2705099"/>
          </a:xfrm>
          <a:prstGeom prst="rect">
            <a:avLst/>
          </a:prstGeom>
        </p:spPr>
      </p:pic>
      <p:pic>
        <p:nvPicPr>
          <p:cNvPr id="9" name="Grafik 8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BCFA06C8-3764-E96C-300D-D268EFE512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1" r="17284" b="-2"/>
          <a:stretch/>
        </p:blipFill>
        <p:spPr>
          <a:xfrm>
            <a:off x="3910264" y="643467"/>
            <a:ext cx="5472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74BEB3-F9D6-F9DA-6411-B12D60C9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r="2" b="7464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2D5062D-AE58-5E04-4048-0867BD9D7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0FF929B0-65F8-D0A8-4893-1721F4CE7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" r="3608" b="2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Wand, Person, Mann enthält.&#10;&#10;Automatisch generierte Beschreibung">
            <a:extLst>
              <a:ext uri="{FF2B5EF4-FFF2-40B4-BE49-F238E27FC236}">
                <a16:creationId xmlns:a16="http://schemas.microsoft.com/office/drawing/2014/main" id="{8EA5B835-D2C7-069F-88CB-A26B06489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7" r="2" b="2717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859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108</cp:revision>
  <cp:lastPrinted>2022-11-22T16:11:13Z</cp:lastPrinted>
  <dcterms:created xsi:type="dcterms:W3CDTF">2022-11-07T20:45:57Z</dcterms:created>
  <dcterms:modified xsi:type="dcterms:W3CDTF">2022-11-25T13:17:04Z</dcterms:modified>
</cp:coreProperties>
</file>